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1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90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07.10.2021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07.10.2021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416824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Способы вербовки молодежи в террористические организации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https://aif-s3.aif.ru/images/009/335/def980d36adb3095b1ade0ad162e90d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844824"/>
            <a:ext cx="6552728" cy="435142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2267744" y="404664"/>
            <a:ext cx="4032448" cy="201622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Способы вербовки молодежи в террористические организации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1547664" y="1916832"/>
            <a:ext cx="648072" cy="576064"/>
          </a:xfrm>
          <a:prstGeom prst="straightConnector1">
            <a:avLst/>
          </a:prstGeom>
          <a:ln w="38100">
            <a:solidFill>
              <a:schemeClr val="accent1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6372200" y="1916832"/>
            <a:ext cx="648072" cy="504056"/>
          </a:xfrm>
          <a:prstGeom prst="straightConnector1">
            <a:avLst/>
          </a:prstGeom>
          <a:ln w="38100">
            <a:solidFill>
              <a:schemeClr val="accent1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1835696" y="2492896"/>
            <a:ext cx="1080120" cy="2016224"/>
          </a:xfrm>
          <a:prstGeom prst="straightConnector1">
            <a:avLst/>
          </a:prstGeom>
          <a:ln w="38100">
            <a:solidFill>
              <a:schemeClr val="accent1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3491880" y="2564904"/>
            <a:ext cx="0" cy="576064"/>
          </a:xfrm>
          <a:prstGeom prst="straightConnector1">
            <a:avLst/>
          </a:prstGeom>
          <a:ln w="38100">
            <a:solidFill>
              <a:schemeClr val="accent1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323528" y="2708920"/>
            <a:ext cx="1728192" cy="792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 </a:t>
            </a:r>
            <a:r>
              <a:rPr lang="ru-RU" dirty="0" smtClean="0"/>
              <a:t>этап. Знакомство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699792" y="3212976"/>
            <a:ext cx="1728192" cy="792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II </a:t>
            </a:r>
            <a:r>
              <a:rPr lang="ru-RU" dirty="0" smtClean="0"/>
              <a:t>этап. Обещания.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932040" y="3212976"/>
            <a:ext cx="1728192" cy="792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III </a:t>
            </a:r>
            <a:r>
              <a:rPr lang="ru-RU" dirty="0" smtClean="0"/>
              <a:t>этап. Группа риска.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7236296" y="2708920"/>
            <a:ext cx="1728192" cy="792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IV этап. Вы в «кругу избранных». 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67544" y="4725144"/>
            <a:ext cx="2592288" cy="9361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 </a:t>
            </a:r>
            <a:r>
              <a:rPr lang="ru-RU" dirty="0" smtClean="0"/>
              <a:t>этап. Отъезд.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300192" y="4869160"/>
            <a:ext cx="2448272" cy="9361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VI этап. Как дать отпор? </a:t>
            </a:r>
            <a:endParaRPr lang="ru-RU" dirty="0"/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5652120" y="2564904"/>
            <a:ext cx="0" cy="576064"/>
          </a:xfrm>
          <a:prstGeom prst="straightConnector1">
            <a:avLst/>
          </a:prstGeom>
          <a:ln w="38100">
            <a:solidFill>
              <a:schemeClr val="accent1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6300192" y="2420888"/>
            <a:ext cx="1440160" cy="2016224"/>
          </a:xfrm>
          <a:prstGeom prst="straightConnector1">
            <a:avLst/>
          </a:prstGeom>
          <a:ln w="38100">
            <a:solidFill>
              <a:schemeClr val="accent1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7470648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ru-RU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этап. Знакомство</a:t>
            </a:r>
            <a:endParaRPr lang="ru-RU" dirty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124744"/>
            <a:ext cx="87849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начале с Вами просто познакомится приятный человек (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мотиватор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с которым у вас, как окажется далее, есть общие интересы или увлечения. Знакомство может состояться как в реальности, так и в интернете, причем в интернете даже проще, так как притворяться легче. Вы начнете общение и окажется, что у вас много общего или просто совпадают взгляды на жизнь. Этот новый знакомый будет настолько хорошо вас понимать, что вполне способен стать вашим другом, любимым человеком или даже учителем.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4338" name="Picture 2" descr="https://moyaokruga.ru/img/image_big/0c98bfa4-8e47-4fa2-bc82-a759e0dac3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4509120"/>
            <a:ext cx="3131840" cy="23488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7470648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 </a:t>
            </a:r>
            <a:r>
              <a:rPr lang="ru-RU" sz="4000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этап. Обещания</a:t>
            </a:r>
            <a:endParaRPr lang="ru-RU" sz="4000" dirty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052736"/>
            <a:ext cx="84249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девушки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мотиватор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пообещает найти настоящего мужчину – мужественного, надежного. У замкнутого и неуверенного в себе появится надежный, понимающий друг; у одинокого – любовь; у неформала и индивидуалиста - осознание своей исключительности, ценности и избранности. Человек, заблудившийся в жизненных ценностях, получит помощь в поиске истины и своего предназначения; жаждущий славы увидит в новом знакомом возможность прославиться. Тех, кто остро чувствует несправедливость общества и его расслоение, заинтересуют моделью другого общества, например, ИГИЛ. Новый знакомый пообещает любому человеку предоставить то, в чем тот нуждается.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Мотиватор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собирает информацию о человеке, с которым он общается, анализирует ее и в последующем использует для вербовки своего объекта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8674" name="Picture 2" descr="https://avatars.mds.yandex.net/get-zen_doc/197911/pub_5dd1ab4eee79f72ab47fd1c2_5dd1adfe452197271c9bf3be/scale_12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5096339"/>
            <a:ext cx="3131840" cy="17616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8" name="Picture 6" descr="https://www.culture.ru/storage/images/7402348bcfde8ad237620a095b568c12/a2606402e1a84233a9d6407100037109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4955648"/>
            <a:ext cx="2843808" cy="19023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7470648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 </a:t>
            </a:r>
            <a:r>
              <a:rPr lang="ru-RU" sz="4000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этап. Группа риска. </a:t>
            </a:r>
            <a:endParaRPr lang="ru-RU" sz="4000" dirty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908720"/>
            <a:ext cx="763284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группе риска могут оказаться многие:</a:t>
            </a: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 замкнутые и малообщительные люди;</a:t>
            </a: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 кто недавно пережил горе или потерю близких;</a:t>
            </a: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 кто попал в острую или хроническую стрессовую ситуацию (конфликты, ссоры, череда неудач, развод свой или родителей);</a:t>
            </a: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 молодежь, ищущая смысл жизни, авторитета или учителя для подражания;</a:t>
            </a: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 максималисты;</a:t>
            </a: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 легко внушаемые люди;</a:t>
            </a: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 люди, чувствующие себя непонятыми, непризнанными, недооцененными.</a:t>
            </a: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        </a:t>
            </a:r>
            <a:r>
              <a:rPr lang="ru-RU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Чем крепче у человека эмоциональные связи (с семьей, с детьми, с родителями, с любимым человеком),</a:t>
            </a:r>
          </a:p>
          <a:p>
            <a:r>
              <a:rPr lang="ru-RU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выше степень удовлетворенности жизнью, т</a:t>
            </a:r>
          </a:p>
          <a:p>
            <a:r>
              <a:rPr lang="ru-RU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ем труднее проводить вербовку.</a:t>
            </a:r>
            <a:endParaRPr lang="ru-RU" sz="2000" dirty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794" name="AutoShape 2" descr="https://oxpaha.ru/wp-content/uploads/2015/12/doklad-o-zhertvah-terrorizma-v-mire-v-2014-godu5.jpg" hidden="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796" name="AutoShape 4" descr="https://oxpaha.ru/wp-content/uploads/2015/12/doklad-o-zhertvah-terrorizma-v-mire-v-2014-godu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003232" cy="1143000"/>
          </a:xfrm>
        </p:spPr>
        <p:txBody>
          <a:bodyPr>
            <a:noAutofit/>
          </a:bodyPr>
          <a:lstStyle/>
          <a:p>
            <a:r>
              <a:rPr lang="ru-RU" sz="3900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 этап. Вы в «кругу избранных»</a:t>
            </a:r>
            <a:endParaRPr lang="ru-RU" sz="3900" dirty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3264" y="980728"/>
            <a:ext cx="82271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Вербуя,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мотиватор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постепенно будет углублять представление о несправедливости жизни и неправильном поведении окружающих, подчеркивать и усиливать границу между вербуемым и реальным миром. Он подведет к мысли, что из положения есть выход, что где-то может быть по другому, что ты где-то нужен, сможешь себя реализовать, внести личный вклад, изменить мир в сторону справедливости и сделать что-то важное. Далее, когда вербуемый «готов», наступает следующий шаг – приглашение на встречу. Это может быть встреча с «кругом избранных», знакомство с «важным человеком» и т.п. На этой встрече человеку дадут понять, что его заметили, выбрали. Причем, одного из немногих и для важного дела. 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Не исключены элементы гипноза или подсыпанные в чай наркотики. Они помогут создать положительный эмоциональный настрой по отношению к вербовщику, ослабят критическое 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мышление и способность здраво мыслить. 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Таких встреч может быть одна-две, а может 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потребоваться несколько месяцев, чтобы подвести 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человека к принятию новой модели мира. За это 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время эмоциональные связи вербовщика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 адептом становятся теснее.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746" name="AutoShape 2" descr="https://www.ca-irnews.com/archive-images/farsi/general/2018/01/27/hhhh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1748" name="Picture 4" descr="http://today.kz/static/uploads/7794ceb4-0fea-41ea-a948-baf1a6e37410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4653136"/>
            <a:ext cx="2987824" cy="22408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s://avatars.mds.yandex.net/get-zen_doc/168279/pub_5e09901c3639e600b1f5ee89_5e099022bc251400ad2d2bde/scale_12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4914123"/>
            <a:ext cx="2915816" cy="19438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470648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</a:t>
            </a:r>
            <a:r>
              <a:rPr lang="ru-RU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этап.Отъезд</a:t>
            </a:r>
            <a:endParaRPr lang="ru-RU" dirty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196752"/>
            <a:ext cx="835292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Куда? После этого наступает решающий этап – отъезд. Для того, чтобы не спугнуть завербованного,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мотиватор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необязательно позовет его уехать в Исламское государство. Может предложить поехать на встречу с каким-то авторитетным лидером, на курсы изучения арабского языка или на работу, поехать на встречу с любимым человеком. Предлогов может быть много. Отъезд обычно бывает внезапным, срочным, билет покупают за день-другой до поездки, не давая времени на раздумье. </a:t>
            </a:r>
          </a:p>
          <a:p>
            <a:pPr algn="just"/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Мотиватор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убеждает завербованного в том, что такой шанс выпадает раз в жизни и его легко упустить. </a:t>
            </a:r>
          </a:p>
          <a:p>
            <a:pPr algn="just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Из-за внезапного отъезда, поступок человека оказывается неожиданным для его родных и близких. Только самые внимательные друзья и родственники могут </a:t>
            </a:r>
          </a:p>
          <a:p>
            <a:pPr algn="just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заметить - что-то произошло или происходит не так.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470648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 этап. Как дать отпор?</a:t>
            </a:r>
            <a:endParaRPr lang="ru-RU" dirty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052736"/>
            <a:ext cx="806489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Для того, чтобы не попасться на уловки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мотиватора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стоит быть избирательным в общении с незнакомыми людьми. Родители должны внимательнее относиться к подросткам. Родственники и друзья быть внимательнее друг к другу. Только так они смогут заметить, что с их ребенком или лучшим другом происходит что-то неладное. </a:t>
            </a:r>
          </a:p>
          <a:p>
            <a:pPr algn="just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Также стоит отметить, что практически все завербованные, уехавшие на территорию так называемого ИГИЛ, не проверяли достоверность полученной информации. Например, у имама местной мечети, который знает про ислам и может отличить экстремистскую литературу от традиционной исламской литературы. </a:t>
            </a:r>
          </a:p>
          <a:p>
            <a:pPr algn="just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Поскольку большинство лиц, которые вербуют новичков, используют религиозную литературу с </a:t>
            </a:r>
          </a:p>
          <a:p>
            <a:pPr algn="just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искаженным смыслом, противоречащим Корану.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2770" name="Picture 2" descr="https://sib-catholic.ru/wp-content/uploads/2015/11/1444927245_tripoly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5172276"/>
            <a:ext cx="2627784" cy="16857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476672"/>
            <a:ext cx="813690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Общаясь с новыми людьми, особенно онлайн, соблюдайте три правила:</a:t>
            </a:r>
          </a:p>
          <a:p>
            <a:r>
              <a:rPr lang="ru-RU" sz="2000" dirty="0" smtClean="0"/>
              <a:t>1. Сохраняйте осознанность, понимание, что с Вами происходит сейчас. Вырабатывайте навык наблюдателя, задавайте вопросы: «Зачем вы мне это говорите?», «Для чего Вам это нужно?».</a:t>
            </a:r>
          </a:p>
          <a:p>
            <a:endParaRPr lang="ru-RU" sz="2000" dirty="0" smtClean="0"/>
          </a:p>
          <a:p>
            <a:r>
              <a:rPr lang="ru-RU" sz="2000" dirty="0" smtClean="0"/>
              <a:t>2. Перепроверяйте информацию, исследуя предмет полностью, начиная с отзывов в Интернете и заканчивая сводками МВД.</a:t>
            </a:r>
          </a:p>
          <a:p>
            <a:endParaRPr lang="ru-RU" sz="2000" dirty="0" smtClean="0"/>
          </a:p>
          <a:p>
            <a:r>
              <a:rPr lang="ru-RU" sz="2000" dirty="0" smtClean="0"/>
              <a:t>3. Найдите глобальную цель в жизни, продумайте путь ее достижения. И тогда ни один вербовщик не сможет сдвинуть Вас с пути, по которому идете Вы для достижения намеченных планов.</a:t>
            </a:r>
          </a:p>
          <a:p>
            <a:r>
              <a:rPr lang="ru-RU" sz="2000" dirty="0" smtClean="0"/>
              <a:t> </a:t>
            </a:r>
          </a:p>
          <a:p>
            <a:r>
              <a:rPr lang="ru-RU" sz="2000" b="1" dirty="0" smtClean="0"/>
              <a:t>            </a:t>
            </a:r>
            <a:r>
              <a:rPr lang="ru-RU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Если возникли угрозы, то следует рассказать об этом близким людям, и незамедлительно обратиться в правоохранительные органы!</a:t>
            </a:r>
            <a:endParaRPr lang="ru-RU" sz="2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0724" name="Picture 4" descr="https://spdp7.eps74.ru/Storage/Image/PublicationItem/Image/big/692/1574257709_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4913784"/>
            <a:ext cx="1944216" cy="194421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91</TotalTime>
  <Words>344</Words>
  <Application>Microsoft Office PowerPoint</Application>
  <PresentationFormat>Экран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Техническая</vt:lpstr>
      <vt:lpstr>Способы вербовки молодежи в террористические организации </vt:lpstr>
      <vt:lpstr>Презентация PowerPoint</vt:lpstr>
      <vt:lpstr>I этап. Знакомство</vt:lpstr>
      <vt:lpstr>II этап. Обещания</vt:lpstr>
      <vt:lpstr>III этап. Группа риска. </vt:lpstr>
      <vt:lpstr>IV этап. Вы в «кругу избранных»</vt:lpstr>
      <vt:lpstr>V этап.Отъезд</vt:lpstr>
      <vt:lpstr>VI этап. Как дать отпор?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Способы вербовки молодежи в террористические организации</dc:title>
  <dc:creator>Шарикова Анастасия Дмитриевна</dc:creator>
  <cp:lastModifiedBy>Вакарина Наталья Владимировна</cp:lastModifiedBy>
  <cp:revision>12</cp:revision>
  <dcterms:created xsi:type="dcterms:W3CDTF">2020-11-25T00:23:14Z</dcterms:created>
  <dcterms:modified xsi:type="dcterms:W3CDTF">2021-10-07T00:33:10Z</dcterms:modified>
</cp:coreProperties>
</file>